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C198-1651-CA4B-91DA-DD5D2670FE4E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1F43-E11E-BC4B-8D46-5586942C422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05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C198-1651-CA4B-91DA-DD5D2670FE4E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1F43-E11E-BC4B-8D46-5586942C422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1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C198-1651-CA4B-91DA-DD5D2670FE4E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1F43-E11E-BC4B-8D46-5586942C422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9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C198-1651-CA4B-91DA-DD5D2670FE4E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1F43-E11E-BC4B-8D46-5586942C422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60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C198-1651-CA4B-91DA-DD5D2670FE4E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1F43-E11E-BC4B-8D46-5586942C422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7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C198-1651-CA4B-91DA-DD5D2670FE4E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1F43-E11E-BC4B-8D46-5586942C422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5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C198-1651-CA4B-91DA-DD5D2670FE4E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1F43-E11E-BC4B-8D46-5586942C422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1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C198-1651-CA4B-91DA-DD5D2670FE4E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1F43-E11E-BC4B-8D46-5586942C422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30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C198-1651-CA4B-91DA-DD5D2670FE4E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1F43-E11E-BC4B-8D46-5586942C422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6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C198-1651-CA4B-91DA-DD5D2670FE4E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1F43-E11E-BC4B-8D46-5586942C422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81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6C198-1651-CA4B-91DA-DD5D2670FE4E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1F43-E11E-BC4B-8D46-5586942C422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0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6C198-1651-CA4B-91DA-DD5D2670FE4E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21F43-E11E-BC4B-8D46-5586942C422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8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ApresentacaoTe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73280"/>
            <a:ext cx="7772400" cy="588300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para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os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pecadores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1341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ndoPower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TÍTULO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SUBTÍTULO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0086" y="6334780"/>
            <a:ext cx="3783914" cy="52540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tIns="0" bIns="93600" rtlCol="0" anchor="t">
            <a:spAutoFit/>
          </a:bodyPr>
          <a:lstStyle/>
          <a:p>
            <a:r>
              <a:rPr lang="en-US" sz="2800" b="1" spc="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para </a:t>
            </a:r>
            <a:r>
              <a:rPr lang="en-US" sz="2800" b="1" spc="1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os</a:t>
            </a:r>
            <a:r>
              <a:rPr lang="en-US" sz="2800" b="1" spc="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800" b="1" spc="1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pecadores</a:t>
            </a:r>
            <a:endParaRPr lang="en-US" sz="2800" b="1" spc="1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83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ndoPowerPoi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Título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Tópicos</a:t>
            </a:r>
            <a:endParaRPr lang="en-US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en-US" dirty="0" err="1">
                <a:solidFill>
                  <a:schemeClr val="bg1"/>
                </a:solidFill>
                <a:latin typeface="Times New Roman"/>
                <a:cs typeface="Times New Roman"/>
              </a:rPr>
              <a:t>Tópicos</a:t>
            </a:r>
            <a:endParaRPr lang="en-US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en-US" dirty="0" err="1">
                <a:solidFill>
                  <a:schemeClr val="bg1"/>
                </a:solidFill>
                <a:latin typeface="Times New Roman"/>
                <a:cs typeface="Times New Roman"/>
              </a:rPr>
              <a:t>Tópicos</a:t>
            </a:r>
            <a:endParaRPr lang="en-US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0086" y="6334780"/>
            <a:ext cx="3783914" cy="52540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tIns="0" bIns="93600" rtlCol="0" anchor="t">
            <a:spAutoFit/>
          </a:bodyPr>
          <a:lstStyle/>
          <a:p>
            <a:r>
              <a:rPr lang="en-US" sz="2800" b="1" spc="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para </a:t>
            </a:r>
            <a:r>
              <a:rPr lang="en-US" sz="2800" b="1" spc="1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os</a:t>
            </a:r>
            <a:r>
              <a:rPr lang="en-US" sz="2800" b="1" spc="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2800" b="1" spc="1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pecadores</a:t>
            </a:r>
            <a:endParaRPr lang="en-US" sz="2800" b="1" spc="1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429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</Words>
  <Application>Microsoft Office PowerPoint</Application>
  <PresentationFormat>Apresentação na tela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4" baseType="lpstr">
      <vt:lpstr>Office Theme</vt:lpstr>
      <vt:lpstr>para os pecadores</vt:lpstr>
      <vt:lpstr>TÍTULO</vt:lpstr>
      <vt:lpstr>Título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levys</dc:creator>
  <cp:lastModifiedBy>Ronaldo</cp:lastModifiedBy>
  <cp:revision>5</cp:revision>
  <dcterms:created xsi:type="dcterms:W3CDTF">2015-03-09T19:00:02Z</dcterms:created>
  <dcterms:modified xsi:type="dcterms:W3CDTF">2015-03-11T15:24:05Z</dcterms:modified>
</cp:coreProperties>
</file>